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AFE3"/>
    <a:srgbClr val="49C1C7"/>
    <a:srgbClr val="439B7E"/>
    <a:srgbClr val="9DDFBE"/>
    <a:srgbClr val="76B531"/>
    <a:srgbClr val="BAE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pic>
        <p:nvPicPr>
          <p:cNvPr id="6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86507E73-E385-6833-5CD5-BF68ACBF63C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867513" y="6047495"/>
            <a:ext cx="2048263" cy="73904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46AFE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490448"/>
            <a:ext cx="7349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SERVICES DE FORMATION ET DE CONSEIL POUR LES </a:t>
            </a:r>
            <a:r>
              <a:rPr lang="de-AT" sz="1400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  <a:cs typeface="Arial" panose="020B0604020202020204" pitchFamily="34" charset="0"/>
              </a:rPr>
              <a:t>ÉT</a:t>
            </a:r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ATS MEMBRES DU CELV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1271" y="83128"/>
            <a:ext cx="10199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Les TIC dans l’enseignement et l’apprentissage des langues (ICT-REV)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Le Centre européen pour les </a:t>
            </a: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langues vivantes</a:t>
            </a:r>
            <a:b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du 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Conseil de l’Europe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Le Centre européen pour les langues vivantes du Conseil de l’Europe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Constance Olivier</cp:lastModifiedBy>
  <cp:revision>37</cp:revision>
  <dcterms:created xsi:type="dcterms:W3CDTF">2024-02-06T15:43:11Z</dcterms:created>
  <dcterms:modified xsi:type="dcterms:W3CDTF">2024-02-07T15:39:02Z</dcterms:modified>
</cp:coreProperties>
</file>